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63" r:id="rId3"/>
    <p:sldId id="257" r:id="rId4"/>
    <p:sldId id="258" r:id="rId5"/>
    <p:sldId id="259" r:id="rId6"/>
    <p:sldId id="260" r:id="rId7"/>
    <p:sldId id="261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7" r:id="rId18"/>
    <p:sldId id="279" r:id="rId19"/>
    <p:sldId id="280" r:id="rId20"/>
    <p:sldId id="281" r:id="rId21"/>
    <p:sldId id="282" r:id="rId22"/>
    <p:sldId id="283" r:id="rId23"/>
    <p:sldId id="284" r:id="rId24"/>
    <p:sldId id="287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F24DF-3786-4484-A3CD-4D4965DB254B}" type="datetimeFigureOut">
              <a:rPr lang="cs-CZ" smtClean="0"/>
              <a:pPr/>
              <a:t>11.12.2019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F988B-455C-41DB-B676-DA8BFCC40F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F24DF-3786-4484-A3CD-4D4965DB254B}" type="datetimeFigureOut">
              <a:rPr lang="cs-CZ" smtClean="0"/>
              <a:pPr/>
              <a:t>11.12.2019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F988B-455C-41DB-B676-DA8BFCC40F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F24DF-3786-4484-A3CD-4D4965DB254B}" type="datetimeFigureOut">
              <a:rPr lang="cs-CZ" smtClean="0"/>
              <a:pPr/>
              <a:t>11.12.2019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F988B-455C-41DB-B676-DA8BFCC40F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F24DF-3786-4484-A3CD-4D4965DB254B}" type="datetimeFigureOut">
              <a:rPr lang="cs-CZ" smtClean="0"/>
              <a:pPr/>
              <a:t>11.12.2019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F988B-455C-41DB-B676-DA8BFCC40F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F24DF-3786-4484-A3CD-4D4965DB254B}" type="datetimeFigureOut">
              <a:rPr lang="cs-CZ" smtClean="0"/>
              <a:pPr/>
              <a:t>11.12.2019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F988B-455C-41DB-B676-DA8BFCC40F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F24DF-3786-4484-A3CD-4D4965DB254B}" type="datetimeFigureOut">
              <a:rPr lang="cs-CZ" smtClean="0"/>
              <a:pPr/>
              <a:t>11.12.2019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F988B-455C-41DB-B676-DA8BFCC40F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F24DF-3786-4484-A3CD-4D4965DB254B}" type="datetimeFigureOut">
              <a:rPr lang="cs-CZ" smtClean="0"/>
              <a:pPr/>
              <a:t>11.12.2019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F988B-455C-41DB-B676-DA8BFCC40F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F24DF-3786-4484-A3CD-4D4965DB254B}" type="datetimeFigureOut">
              <a:rPr lang="cs-CZ" smtClean="0"/>
              <a:pPr/>
              <a:t>11.12.2019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F988B-455C-41DB-B676-DA8BFCC40F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F24DF-3786-4484-A3CD-4D4965DB254B}" type="datetimeFigureOut">
              <a:rPr lang="cs-CZ" smtClean="0"/>
              <a:pPr/>
              <a:t>11.12.2019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F988B-455C-41DB-B676-DA8BFCC40F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F24DF-3786-4484-A3CD-4D4965DB254B}" type="datetimeFigureOut">
              <a:rPr lang="cs-CZ" smtClean="0"/>
              <a:pPr/>
              <a:t>11.12.2019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F988B-455C-41DB-B676-DA8BFCC40F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F24DF-3786-4484-A3CD-4D4965DB254B}" type="datetimeFigureOut">
              <a:rPr lang="cs-CZ" smtClean="0"/>
              <a:pPr/>
              <a:t>11.12.2019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F988B-455C-41DB-B676-DA8BFCC40F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Click="0" advTm="10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F24DF-3786-4484-A3CD-4D4965DB254B}" type="datetimeFigureOut">
              <a:rPr lang="cs-CZ" smtClean="0"/>
              <a:pPr/>
              <a:t>11.12.2019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F988B-455C-41DB-B676-DA8BFCC40FD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0034" y="928670"/>
            <a:ext cx="7772400" cy="1470025"/>
          </a:xfrm>
        </p:spPr>
        <p:txBody>
          <a:bodyPr>
            <a:normAutofit/>
          </a:bodyPr>
          <a:lstStyle/>
          <a:p>
            <a:r>
              <a:rPr lang="cs-CZ" sz="7200" b="1" dirty="0" smtClean="0">
                <a:solidFill>
                  <a:srgbClr val="FF0000"/>
                </a:solidFill>
              </a:rPr>
              <a:t>Charita Vlašim</a:t>
            </a:r>
            <a:endParaRPr lang="cs-CZ" sz="7200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28728" y="2643182"/>
            <a:ext cx="6786610" cy="2000264"/>
          </a:xfrm>
        </p:spPr>
        <p:txBody>
          <a:bodyPr>
            <a:noAutofit/>
          </a:bodyPr>
          <a:lstStyle/>
          <a:p>
            <a:r>
              <a:rPr lang="cs-CZ" sz="4200" b="1" dirty="0" smtClean="0">
                <a:solidFill>
                  <a:schemeClr val="accent1">
                    <a:lumMod val="50000"/>
                  </a:schemeClr>
                </a:solidFill>
              </a:rPr>
              <a:t>výsledky</a:t>
            </a:r>
            <a:endParaRPr lang="cs-CZ" sz="4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4200" b="1" dirty="0" smtClean="0">
                <a:solidFill>
                  <a:srgbClr val="FF0000"/>
                </a:solidFill>
              </a:rPr>
              <a:t>V</a:t>
            </a:r>
            <a:r>
              <a:rPr lang="pt-BR" sz="4200" b="1" dirty="0" smtClean="0">
                <a:solidFill>
                  <a:srgbClr val="FFC000"/>
                </a:solidFill>
              </a:rPr>
              <a:t> </a:t>
            </a:r>
            <a:r>
              <a:rPr lang="pt-BR" sz="4200" b="1" dirty="0" smtClean="0">
                <a:solidFill>
                  <a:srgbClr val="FFC000"/>
                </a:solidFill>
              </a:rPr>
              <a:t>Ý </a:t>
            </a:r>
            <a:r>
              <a:rPr lang="pt-BR" sz="4200" b="1" dirty="0" smtClean="0">
                <a:solidFill>
                  <a:srgbClr val="92D050"/>
                </a:solidFill>
              </a:rPr>
              <a:t>T</a:t>
            </a:r>
            <a:r>
              <a:rPr lang="pt-BR" sz="4200" b="1" dirty="0" smtClean="0"/>
              <a:t> </a:t>
            </a:r>
            <a:r>
              <a:rPr lang="pt-BR" sz="4200" b="1" dirty="0" smtClean="0">
                <a:solidFill>
                  <a:srgbClr val="00B050"/>
                </a:solidFill>
              </a:rPr>
              <a:t>V</a:t>
            </a:r>
            <a:r>
              <a:rPr lang="pt-BR" sz="4200" b="1" dirty="0" smtClean="0">
                <a:solidFill>
                  <a:srgbClr val="00B0F0"/>
                </a:solidFill>
              </a:rPr>
              <a:t> A </a:t>
            </a:r>
            <a:r>
              <a:rPr lang="pt-BR" sz="4200" b="1" dirty="0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pt-BR" sz="4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N </a:t>
            </a:r>
            <a:r>
              <a:rPr lang="cs-CZ" sz="4200" b="1" dirty="0" smtClean="0">
                <a:solidFill>
                  <a:srgbClr val="FFC000"/>
                </a:solidFill>
              </a:rPr>
              <a:t>É</a:t>
            </a:r>
            <a:r>
              <a:rPr lang="cs-CZ" sz="4200" b="1" dirty="0" smtClean="0"/>
              <a:t>   </a:t>
            </a:r>
            <a:r>
              <a:rPr lang="pt-BR" sz="4200" b="1" dirty="0" smtClean="0"/>
              <a:t>S O</a:t>
            </a:r>
            <a:r>
              <a:rPr lang="pt-BR" sz="4200" b="1" dirty="0" smtClean="0">
                <a:solidFill>
                  <a:srgbClr val="FF0000"/>
                </a:solidFill>
              </a:rPr>
              <a:t> U </a:t>
            </a:r>
            <a:r>
              <a:rPr lang="pt-BR" sz="4200" b="1" dirty="0" smtClean="0">
                <a:solidFill>
                  <a:srgbClr val="00B0F0"/>
                </a:solidFill>
              </a:rPr>
              <a:t>T</a:t>
            </a:r>
            <a:r>
              <a:rPr lang="pt-BR" sz="4200" b="1" dirty="0" smtClean="0"/>
              <a:t> </a:t>
            </a:r>
            <a:r>
              <a:rPr lang="pt-BR" sz="4200" b="1" dirty="0" smtClean="0">
                <a:solidFill>
                  <a:srgbClr val="92D050"/>
                </a:solidFill>
              </a:rPr>
              <a:t>Ě</a:t>
            </a:r>
            <a:r>
              <a:rPr lang="pt-BR" sz="4200" b="1" dirty="0" smtClean="0"/>
              <a:t> </a:t>
            </a:r>
            <a:r>
              <a:rPr lang="pt-BR" sz="4200" b="1" dirty="0" smtClean="0">
                <a:solidFill>
                  <a:srgbClr val="FFC000"/>
                </a:solidFill>
              </a:rPr>
              <a:t>Ž </a:t>
            </a:r>
            <a:r>
              <a:rPr lang="cs-CZ" sz="4200" b="1" dirty="0" smtClean="0">
                <a:solidFill>
                  <a:srgbClr val="002060"/>
                </a:solidFill>
              </a:rPr>
              <a:t>E</a:t>
            </a:r>
            <a:endParaRPr lang="pt-BR" sz="4200" b="1" dirty="0" smtClean="0">
              <a:solidFill>
                <a:srgbClr val="002060"/>
              </a:solidFill>
            </a:endParaRPr>
          </a:p>
          <a:p>
            <a:endParaRPr lang="pt-BR" sz="2400" dirty="0" smtClean="0"/>
          </a:p>
          <a:p>
            <a:r>
              <a:rPr lang="pt-BR" sz="2400" dirty="0" smtClean="0"/>
              <a:t> </a:t>
            </a:r>
            <a:r>
              <a:rPr lang="pt-BR" sz="2400" b="1" dirty="0" smtClean="0">
                <a:solidFill>
                  <a:schemeClr val="tx1"/>
                </a:solidFill>
              </a:rPr>
              <a:t>na téma:</a:t>
            </a:r>
          </a:p>
          <a:p>
            <a:endParaRPr lang="pt-BR" sz="2400" b="1" dirty="0" smtClean="0">
              <a:solidFill>
                <a:schemeClr val="tx1"/>
              </a:solidFill>
            </a:endParaRPr>
          </a:p>
          <a:p>
            <a:r>
              <a:rPr lang="pt-BR" sz="2400" b="1" dirty="0" smtClean="0">
                <a:solidFill>
                  <a:schemeClr val="tx1"/>
                </a:solidFill>
              </a:rPr>
              <a:t>"JAK SE POMÁHÁ V MÉM OKOLÍ"</a:t>
            </a:r>
            <a:endParaRPr lang="cs-CZ" sz="2400" b="1" dirty="0" smtClean="0">
              <a:solidFill>
                <a:schemeClr val="tx1"/>
              </a:solidFill>
            </a:endParaRPr>
          </a:p>
          <a:p>
            <a:endParaRPr lang="cs-CZ" sz="2400" dirty="0"/>
          </a:p>
        </p:txBody>
      </p:sp>
      <p:pic>
        <p:nvPicPr>
          <p:cNvPr id="4" name="Obrázek 3" descr="charita bílá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834" y="1142984"/>
            <a:ext cx="862012" cy="1130291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b="1" dirty="0" smtClean="0"/>
              <a:t>1.místo 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err="1" smtClean="0"/>
              <a:t>Trochtová</a:t>
            </a:r>
            <a:r>
              <a:rPr lang="cs-CZ" sz="2400" dirty="0" smtClean="0"/>
              <a:t> Markéta, Šmídová Terezka</a:t>
            </a:r>
            <a:br>
              <a:rPr lang="cs-CZ" sz="2400" dirty="0" smtClean="0"/>
            </a:br>
            <a:r>
              <a:rPr lang="cs-CZ" sz="2400" dirty="0" smtClean="0"/>
              <a:t> „Každá pomocná ruka dobrá“ </a:t>
            </a:r>
            <a:endParaRPr lang="cs-CZ" sz="2400" dirty="0"/>
          </a:p>
        </p:txBody>
      </p:sp>
      <p:pic>
        <p:nvPicPr>
          <p:cNvPr id="7170" name="Picture 2" descr="C:\Users\HP\Desktop\Výtvarná soutěž - Tříkrálové pomáhání 2019\2 kategorie\1.místo II. Trochtová Markéta, Šmídová Terezka; Každá pomocná ru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523" y="1600200"/>
            <a:ext cx="6304954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400" b="1" dirty="0" smtClean="0"/>
              <a:t>2.</a:t>
            </a:r>
            <a:r>
              <a:rPr lang="cs-CZ" sz="2400" b="1" dirty="0"/>
              <a:t> </a:t>
            </a:r>
            <a:r>
              <a:rPr lang="cs-CZ" sz="2400" b="1" dirty="0" smtClean="0"/>
              <a:t>m</a:t>
            </a:r>
            <a:r>
              <a:rPr lang="it-IT" sz="2400" b="1" dirty="0" smtClean="0"/>
              <a:t>ísto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it-IT" sz="2400" dirty="0" smtClean="0"/>
              <a:t>Šandová Tereza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„</a:t>
            </a:r>
            <a:r>
              <a:rPr lang="it-IT" sz="2400" dirty="0" smtClean="0"/>
              <a:t>Koncert pro nemocné</a:t>
            </a:r>
            <a:r>
              <a:rPr lang="cs-CZ" sz="2400" dirty="0" smtClean="0"/>
              <a:t>“</a:t>
            </a:r>
            <a:endParaRPr lang="cs-CZ" sz="2400" dirty="0"/>
          </a:p>
        </p:txBody>
      </p:sp>
      <p:pic>
        <p:nvPicPr>
          <p:cNvPr id="8194" name="Picture 2" descr="C:\Users\HP\Desktop\Výtvarná soutěž - Tříkrálové pomáhání 2019\2 kategorie\2.místo II. Šandová Tereza; Koncert pro nemocné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397473" y="1600200"/>
            <a:ext cx="6349054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3328982" cy="5511816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3.místo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Kovaříková Anežka, „Nakupujeme </a:t>
            </a:r>
            <a:br>
              <a:rPr lang="cs-CZ" sz="2400" dirty="0" smtClean="0"/>
            </a:br>
            <a:r>
              <a:rPr lang="cs-CZ" sz="2400" dirty="0" smtClean="0"/>
              <a:t>v charitním obchůdku“</a:t>
            </a:r>
            <a:endParaRPr lang="cs-CZ" sz="2400" dirty="0"/>
          </a:p>
        </p:txBody>
      </p:sp>
      <p:pic>
        <p:nvPicPr>
          <p:cNvPr id="9218" name="Picture 2" descr="C:\Users\HP\Desktop\Výtvarná soutěž - Tříkrálové pomáhání 2019\2 kategorie\3.místo II. Kovaříková Anežka, Nakupujeme v charitním obchůdk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945514" y="1412280"/>
            <a:ext cx="5661210" cy="397961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b="1" dirty="0" smtClean="0"/>
              <a:t>čestné uznání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Lukášová Blanka </a:t>
            </a:r>
            <a:br>
              <a:rPr lang="cs-CZ" sz="2400" dirty="0" smtClean="0"/>
            </a:br>
            <a:r>
              <a:rPr lang="cs-CZ" sz="2400" dirty="0" smtClean="0"/>
              <a:t>„Tři králové“</a:t>
            </a:r>
            <a:endParaRPr lang="cs-CZ" sz="2400" dirty="0"/>
          </a:p>
        </p:txBody>
      </p:sp>
      <p:pic>
        <p:nvPicPr>
          <p:cNvPr id="10242" name="Picture 2" descr="C:\Users\HP\Desktop\Výtvarná soutěž - Tříkrálové pomáhání 2019\2 kategorie\čestné uznání II. Lukášová Blanka; Tři králové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369558" y="1600200"/>
            <a:ext cx="6404883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0034" y="642918"/>
            <a:ext cx="2965479" cy="5483245"/>
          </a:xfrm>
        </p:spPr>
        <p:txBody>
          <a:bodyPr>
            <a:normAutofit/>
          </a:bodyPr>
          <a:lstStyle/>
          <a:p>
            <a:pPr algn="ctr"/>
            <a:endParaRPr lang="cs-CZ" sz="2400" dirty="0" smtClean="0"/>
          </a:p>
          <a:p>
            <a:pPr algn="ctr"/>
            <a:endParaRPr lang="cs-CZ" sz="2400" dirty="0"/>
          </a:p>
          <a:p>
            <a:pPr algn="ctr"/>
            <a:r>
              <a:rPr lang="cs-CZ" sz="2400" b="1" dirty="0"/>
              <a:t>č</a:t>
            </a:r>
            <a:r>
              <a:rPr lang="cs-CZ" sz="2400" b="1" dirty="0" smtClean="0"/>
              <a:t>estné uznání  </a:t>
            </a:r>
            <a:r>
              <a:rPr lang="cs-CZ" sz="2400" dirty="0" smtClean="0"/>
              <a:t>Skalová Kateřina, Vašíčková Johanka, Ratajová Lucie, Poláková Veronika,Kutna </a:t>
            </a:r>
            <a:r>
              <a:rPr lang="cs-CZ" sz="2400" dirty="0" err="1" smtClean="0"/>
              <a:t>Daria</a:t>
            </a:r>
            <a:r>
              <a:rPr lang="cs-CZ" sz="2400" dirty="0" smtClean="0"/>
              <a:t>, </a:t>
            </a:r>
            <a:r>
              <a:rPr lang="cs-CZ" sz="2400" dirty="0" err="1" smtClean="0"/>
              <a:t>Davisová</a:t>
            </a:r>
            <a:r>
              <a:rPr lang="cs-CZ" sz="2400" dirty="0" smtClean="0"/>
              <a:t> Zuzka, Trávníčková Natálie, Šedivý Josef,Kováčová Iveta, Vobořilová Sára, Rodová Olina</a:t>
            </a:r>
            <a:endParaRPr lang="cs-CZ" sz="2400" dirty="0"/>
          </a:p>
        </p:txBody>
      </p:sp>
      <p:pic>
        <p:nvPicPr>
          <p:cNvPr id="11266" name="Picture 2" descr="C:\Users\HP\Desktop\Výtvarná soutěž - Tříkrálové pomáhání 2019\2 kategorie\Čestné uznání II. Skalová, Vašíčková, Ratajová,Poláková,Kutna, Davisová, Trávníčková, Šedivý,Kováčová, Vobořilová,Rodová; Jak se pomáhá v mém okolí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9466"/>
          <a:stretch>
            <a:fillRect/>
          </a:stretch>
        </p:blipFill>
        <p:spPr bwMode="auto">
          <a:xfrm rot="5400000">
            <a:off x="3865405" y="1337828"/>
            <a:ext cx="5490777" cy="383510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1143000"/>
          </a:xfrm>
        </p:spPr>
        <p:txBody>
          <a:bodyPr>
            <a:noAutofit/>
          </a:bodyPr>
          <a:lstStyle/>
          <a:p>
            <a:r>
              <a:rPr lang="cs-CZ" sz="7200" b="1" dirty="0" smtClean="0">
                <a:solidFill>
                  <a:srgbClr val="92D050"/>
                </a:solidFill>
              </a:rPr>
              <a:t>III. Kategorie</a:t>
            </a:r>
            <a:br>
              <a:rPr lang="cs-CZ" sz="7200" b="1" dirty="0" smtClean="0">
                <a:solidFill>
                  <a:srgbClr val="92D050"/>
                </a:solidFill>
              </a:rPr>
            </a:br>
            <a:r>
              <a:rPr lang="cs-CZ" sz="7200" b="1" dirty="0">
                <a:solidFill>
                  <a:srgbClr val="92D050"/>
                </a:solidFill>
              </a:rPr>
              <a:t/>
            </a:r>
            <a:br>
              <a:rPr lang="cs-CZ" sz="7200" b="1" dirty="0">
                <a:solidFill>
                  <a:srgbClr val="92D050"/>
                </a:solidFill>
              </a:rPr>
            </a:br>
            <a:r>
              <a:rPr lang="cs-CZ" sz="2400" b="1" dirty="0" smtClean="0"/>
              <a:t>12-15 let</a:t>
            </a:r>
            <a:endParaRPr lang="cs-CZ" sz="2400" b="1" dirty="0"/>
          </a:p>
        </p:txBody>
      </p:sp>
    </p:spTree>
  </p:cSld>
  <p:clrMapOvr>
    <a:masterClrMapping/>
  </p:clrMapOvr>
  <p:transition spd="slow" advClick="0" advTm="10000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1.místo </a:t>
            </a:r>
            <a:br>
              <a:rPr lang="cs-CZ" sz="2400" dirty="0" smtClean="0"/>
            </a:br>
            <a:r>
              <a:rPr lang="cs-CZ" sz="2400" dirty="0" err="1" smtClean="0"/>
              <a:t>Pajková</a:t>
            </a:r>
            <a:r>
              <a:rPr lang="cs-CZ" sz="2400" dirty="0" smtClean="0"/>
              <a:t> Kristýna; </a:t>
            </a:r>
            <a:br>
              <a:rPr lang="cs-CZ" sz="2400" dirty="0" smtClean="0"/>
            </a:br>
            <a:r>
              <a:rPr lang="cs-CZ" sz="2400" dirty="0" smtClean="0"/>
              <a:t>„Darujeme oblečení na charitu“</a:t>
            </a:r>
            <a:endParaRPr lang="cs-CZ" sz="2400" dirty="0"/>
          </a:p>
        </p:txBody>
      </p:sp>
      <p:pic>
        <p:nvPicPr>
          <p:cNvPr id="12290" name="Picture 2" descr="C:\Users\HP\Desktop\Výtvarná soutěž - Tříkrálové pomáhání 2019\3 kategorie\1.místo III. Pajková Kristýna; Darujeme oblečení na charit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1593" y="1600200"/>
            <a:ext cx="6360813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cs-CZ" sz="2400" dirty="0" smtClean="0"/>
          </a:p>
          <a:p>
            <a:pPr algn="ctr"/>
            <a:endParaRPr lang="cs-CZ" sz="2400" dirty="0"/>
          </a:p>
          <a:p>
            <a:pPr algn="ctr"/>
            <a:r>
              <a:rPr lang="cs-CZ" sz="2400" dirty="0" smtClean="0"/>
              <a:t>2. místo </a:t>
            </a:r>
            <a:endParaRPr lang="cs-CZ" sz="2400" dirty="0"/>
          </a:p>
          <a:p>
            <a:pPr algn="ctr"/>
            <a:r>
              <a:rPr lang="cs-CZ" sz="2400" dirty="0" err="1" smtClean="0"/>
              <a:t>Kášková</a:t>
            </a:r>
            <a:r>
              <a:rPr lang="cs-CZ" sz="2400" dirty="0" smtClean="0"/>
              <a:t> Nikola</a:t>
            </a:r>
          </a:p>
          <a:p>
            <a:pPr algn="ctr"/>
            <a:r>
              <a:rPr lang="cs-CZ" sz="2400" dirty="0" smtClean="0"/>
              <a:t>„Dívka, která pomáhá svému dědečkovi“</a:t>
            </a:r>
            <a:endParaRPr lang="cs-CZ" sz="2400" dirty="0"/>
          </a:p>
        </p:txBody>
      </p:sp>
      <p:pic>
        <p:nvPicPr>
          <p:cNvPr id="13314" name="Picture 2" descr="C:\Users\HP\Desktop\Výtvarná soutěž - Tříkrálové pomáhání 2019\3 kategorie\2. místo III. Kášková Nikola; Dívka, která pomáhá svému dědečkov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728921" y="1343121"/>
            <a:ext cx="5549929" cy="38637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3. místo 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err="1" smtClean="0"/>
              <a:t>Naňáková</a:t>
            </a:r>
            <a:r>
              <a:rPr lang="cs-CZ" sz="2400" dirty="0" smtClean="0"/>
              <a:t> Natálie, </a:t>
            </a:r>
            <a:r>
              <a:rPr lang="cs-CZ" sz="2400" dirty="0" err="1" smtClean="0"/>
              <a:t>Birhanzlová</a:t>
            </a:r>
            <a:r>
              <a:rPr lang="cs-CZ" sz="2400" dirty="0" smtClean="0"/>
              <a:t> Victorie </a:t>
            </a:r>
            <a:br>
              <a:rPr lang="cs-CZ" sz="2400" dirty="0" smtClean="0"/>
            </a:br>
            <a:r>
              <a:rPr lang="cs-CZ" sz="2400" dirty="0" smtClean="0"/>
              <a:t>„Vybarvíme tmu“</a:t>
            </a:r>
            <a:endParaRPr lang="cs-CZ" sz="2400" dirty="0"/>
          </a:p>
        </p:txBody>
      </p:sp>
      <p:pic>
        <p:nvPicPr>
          <p:cNvPr id="14338" name="Picture 2" descr="C:\Users\HP\Desktop\Výtvarná soutěž - Tříkrálové pomáhání 2019\3 kategorie\3. místo III. Naňáková Natálie, Birhanzlová Victorie; Vybarvíme tm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4825" y="1600200"/>
            <a:ext cx="6494350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</p:spPr>
        <p:txBody>
          <a:bodyPr>
            <a:noAutofit/>
          </a:bodyPr>
          <a:lstStyle/>
          <a:p>
            <a:r>
              <a:rPr lang="cs-CZ" sz="7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IV. Kategorie</a:t>
            </a:r>
            <a:r>
              <a:rPr lang="cs-CZ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cs-CZ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cs-CZ" sz="7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cs-CZ" sz="7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cs-CZ" sz="2400" b="1" dirty="0" smtClean="0"/>
              <a:t>lidé s mentálním postižením</a:t>
            </a:r>
            <a:endParaRPr lang="cs-CZ" sz="2400" b="1" dirty="0"/>
          </a:p>
        </p:txBody>
      </p:sp>
    </p:spTree>
  </p:cSld>
  <p:clrMapOvr>
    <a:masterClrMapping/>
  </p:clrMapOvr>
  <p:transition spd="slow" advClick="0" advTm="10000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348" y="2143116"/>
            <a:ext cx="8229600" cy="1143000"/>
          </a:xfrm>
        </p:spPr>
        <p:txBody>
          <a:bodyPr>
            <a:noAutofit/>
          </a:bodyPr>
          <a:lstStyle/>
          <a:p>
            <a:r>
              <a:rPr lang="cs-CZ" sz="7200" b="1" dirty="0" smtClean="0">
                <a:solidFill>
                  <a:srgbClr val="FFC000"/>
                </a:solidFill>
              </a:rPr>
              <a:t/>
            </a:r>
            <a:br>
              <a:rPr lang="cs-CZ" sz="7200" b="1" dirty="0" smtClean="0">
                <a:solidFill>
                  <a:srgbClr val="FFC000"/>
                </a:solidFill>
              </a:rPr>
            </a:br>
            <a:r>
              <a:rPr lang="cs-CZ" sz="7200" b="1" dirty="0">
                <a:solidFill>
                  <a:srgbClr val="FFC000"/>
                </a:solidFill>
              </a:rPr>
              <a:t/>
            </a:r>
            <a:br>
              <a:rPr lang="cs-CZ" sz="7200" b="1" dirty="0">
                <a:solidFill>
                  <a:srgbClr val="FFC000"/>
                </a:solidFill>
              </a:rPr>
            </a:br>
            <a:r>
              <a:rPr lang="cs-CZ" sz="7200" b="1" dirty="0" smtClean="0">
                <a:solidFill>
                  <a:srgbClr val="FFC000"/>
                </a:solidFill>
              </a:rPr>
              <a:t>I. Kategorie</a:t>
            </a:r>
            <a:br>
              <a:rPr lang="cs-CZ" sz="7200" b="1" dirty="0" smtClean="0">
                <a:solidFill>
                  <a:srgbClr val="FFC000"/>
                </a:solidFill>
              </a:rPr>
            </a:br>
            <a:r>
              <a:rPr lang="cs-CZ" sz="7200" b="1" dirty="0" smtClean="0">
                <a:solidFill>
                  <a:srgbClr val="FFC000"/>
                </a:solidFill>
              </a:rPr>
              <a:t/>
            </a:r>
            <a:br>
              <a:rPr lang="cs-CZ" sz="7200" b="1" dirty="0" smtClean="0">
                <a:solidFill>
                  <a:srgbClr val="FFC000"/>
                </a:solidFill>
              </a:rPr>
            </a:br>
            <a:r>
              <a:rPr lang="cs-CZ" sz="2400" b="1" dirty="0" smtClean="0"/>
              <a:t>3-6 let</a:t>
            </a:r>
            <a:r>
              <a:rPr lang="cs-CZ" sz="7200" b="1" dirty="0" smtClean="0">
                <a:solidFill>
                  <a:srgbClr val="FFC000"/>
                </a:solidFill>
              </a:rPr>
              <a:t/>
            </a:r>
            <a:br>
              <a:rPr lang="cs-CZ" sz="7200" b="1" dirty="0" smtClean="0">
                <a:solidFill>
                  <a:srgbClr val="FFC000"/>
                </a:solidFill>
              </a:rPr>
            </a:br>
            <a:endParaRPr lang="cs-CZ" sz="7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1. Místo</a:t>
            </a:r>
            <a:br>
              <a:rPr lang="cs-CZ" sz="2400" dirty="0" smtClean="0"/>
            </a:br>
            <a:r>
              <a:rPr lang="cs-CZ" sz="2400" dirty="0" err="1" smtClean="0"/>
              <a:t>Houzimová</a:t>
            </a:r>
            <a:r>
              <a:rPr lang="cs-CZ" sz="2400" dirty="0" smtClean="0"/>
              <a:t> Šárka</a:t>
            </a:r>
            <a:endParaRPr lang="cs-CZ" sz="2400" dirty="0"/>
          </a:p>
        </p:txBody>
      </p:sp>
      <p:pic>
        <p:nvPicPr>
          <p:cNvPr id="15362" name="Picture 2" descr="C:\Users\HP\Desktop\Výtvarná soutěž - Tříkrálové pomáhání 2019\4 kategrie\1. místo IV. Houzimová Šár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4814" y="1600200"/>
            <a:ext cx="6314372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2. Místo</a:t>
            </a:r>
            <a:br>
              <a:rPr lang="cs-CZ" sz="2400" dirty="0" smtClean="0"/>
            </a:br>
            <a:r>
              <a:rPr lang="cs-CZ" sz="2400" dirty="0" smtClean="0"/>
              <a:t>Moudrá Veronika</a:t>
            </a:r>
            <a:endParaRPr lang="cs-CZ" sz="2400" dirty="0"/>
          </a:p>
        </p:txBody>
      </p:sp>
      <p:pic>
        <p:nvPicPr>
          <p:cNvPr id="16386" name="Picture 2" descr="C:\Users\HP\Desktop\Výtvarná soutěž - Tříkrálové pomáhání 2019\4 kategrie\2. místo IV. Moudrá Veroni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4665" y="1600200"/>
            <a:ext cx="6434669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3. místo </a:t>
            </a:r>
            <a:br>
              <a:rPr lang="cs-CZ" sz="2400" dirty="0" smtClean="0"/>
            </a:br>
            <a:r>
              <a:rPr lang="cs-CZ" sz="2400" dirty="0" smtClean="0"/>
              <a:t>Křížová Anna</a:t>
            </a:r>
            <a:endParaRPr lang="cs-CZ" sz="2400" dirty="0"/>
          </a:p>
        </p:txBody>
      </p:sp>
      <p:pic>
        <p:nvPicPr>
          <p:cNvPr id="17410" name="Picture 2" descr="C:\Users\HP\Desktop\Výtvarná soutěž - Tříkrálové pomáhání 2019\4 kategrie\3. místo IV. Křížová Ann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9841" y="1600200"/>
            <a:ext cx="6384318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143000"/>
          </a:xfrm>
        </p:spPr>
        <p:txBody>
          <a:bodyPr>
            <a:noAutofit/>
          </a:bodyPr>
          <a:lstStyle/>
          <a:p>
            <a:r>
              <a:rPr lang="cs-CZ" sz="6600" b="1" dirty="0" smtClean="0">
                <a:solidFill>
                  <a:srgbClr val="FF0000"/>
                </a:solidFill>
              </a:rPr>
              <a:t>Cena ředitelky </a:t>
            </a:r>
            <a:br>
              <a:rPr lang="cs-CZ" sz="6600" b="1" dirty="0" smtClean="0">
                <a:solidFill>
                  <a:srgbClr val="FF0000"/>
                </a:solidFill>
              </a:rPr>
            </a:br>
            <a:r>
              <a:rPr lang="cs-CZ" sz="6600" b="1" dirty="0" smtClean="0">
                <a:solidFill>
                  <a:srgbClr val="FF0000"/>
                </a:solidFill>
              </a:rPr>
              <a:t>Charity Vlašim</a:t>
            </a:r>
            <a:endParaRPr lang="cs-CZ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10000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pPr algn="ctr"/>
            <a:r>
              <a:rPr lang="cs-CZ" sz="2400" dirty="0" smtClean="0"/>
              <a:t>Říhová Tereza „Tříkrálová sbírka“</a:t>
            </a:r>
            <a:endParaRPr lang="cs-CZ" sz="2400" dirty="0"/>
          </a:p>
        </p:txBody>
      </p:sp>
      <p:pic>
        <p:nvPicPr>
          <p:cNvPr id="18434" name="Picture 2" descr="C:\Users\HP\Desktop\Výtvarná soutěž - Tříkrálové pomáhání 2019\2 kategorie\Cena ředitelky II. Říhová Tereza; Tříkrálová sbír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7216" y="273050"/>
            <a:ext cx="4067418" cy="585311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b="1" dirty="0" smtClean="0"/>
              <a:t>1.místo 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>Moravcová Karolínka </a:t>
            </a:r>
            <a:br>
              <a:rPr lang="cs-CZ" sz="2400" dirty="0" smtClean="0"/>
            </a:br>
            <a:r>
              <a:rPr lang="cs-CZ" sz="2400" dirty="0" smtClean="0"/>
              <a:t>„Na procházce s babi“</a:t>
            </a:r>
            <a:endParaRPr lang="cs-CZ" sz="2400" dirty="0"/>
          </a:p>
        </p:txBody>
      </p:sp>
      <p:pic>
        <p:nvPicPr>
          <p:cNvPr id="1026" name="Picture 2" descr="C:\Users\HP\Desktop\Výtvarná soutěž - Tříkrálové pomáhání 2019\1 kategorie\1.místo I. Moravcová Karolínka; Na procházce s bab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2514" y="1600200"/>
            <a:ext cx="6318971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b="1" dirty="0" smtClean="0"/>
              <a:t>2.místo</a:t>
            </a:r>
            <a:r>
              <a:rPr lang="cs-CZ" sz="2400" dirty="0" smtClean="0"/>
              <a:t> 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>Kovaříková Bětuška</a:t>
            </a:r>
            <a:br>
              <a:rPr lang="cs-CZ" sz="2400" dirty="0" smtClean="0"/>
            </a:br>
            <a:r>
              <a:rPr lang="cs-CZ" sz="2400" dirty="0" smtClean="0"/>
              <a:t>„Dáváme hračky do dětského domova“</a:t>
            </a:r>
            <a:endParaRPr lang="cs-CZ" sz="2400" dirty="0"/>
          </a:p>
        </p:txBody>
      </p:sp>
      <p:pic>
        <p:nvPicPr>
          <p:cNvPr id="2050" name="Picture 2" descr="C:\Users\HP\Desktop\Výtvarná soutěž - Tříkrálové pomáhání 2019\1 kategorie\2.místo I. Kovaříková Bětuška; Dáváme hračky do dětského domov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626" y="1600200"/>
            <a:ext cx="6158747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3.místo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Klíma Jan</a:t>
            </a:r>
            <a:endParaRPr lang="cs-CZ" sz="2400" dirty="0"/>
          </a:p>
        </p:txBody>
      </p:sp>
      <p:pic>
        <p:nvPicPr>
          <p:cNvPr id="3074" name="Picture 2" descr="C:\Users\HP\Desktop\Výtvarná soutěž - Tříkrálové pomáhání 2019\1 kategorie\3.místo I. Klíma J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1590" y="1600200"/>
            <a:ext cx="3140820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2700" b="1" dirty="0" smtClean="0"/>
              <a:t>čestné uznání  </a:t>
            </a: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>Chlumský Adam, Vilímek Martin, </a:t>
            </a:r>
            <a:br>
              <a:rPr lang="cs-CZ" sz="2700" dirty="0" smtClean="0"/>
            </a:br>
            <a:r>
              <a:rPr lang="cs-CZ" sz="2700" dirty="0" smtClean="0"/>
              <a:t>Matoušková Jana, Matoušková Monika, </a:t>
            </a:r>
            <a:br>
              <a:rPr lang="cs-CZ" sz="2700" dirty="0" smtClean="0"/>
            </a:br>
            <a:r>
              <a:rPr lang="cs-CZ" sz="2700" dirty="0" smtClean="0"/>
              <a:t>„Umíme si pomáhat“</a:t>
            </a:r>
            <a:endParaRPr lang="cs-CZ" sz="2700" dirty="0"/>
          </a:p>
        </p:txBody>
      </p:sp>
      <p:pic>
        <p:nvPicPr>
          <p:cNvPr id="4098" name="Picture 2" descr="C:\Users\HP\Desktop\Výtvarná soutěž - Tříkrálové pomáhání 2019\1 kategorie\čestné uznání I. Chlumský Adam, Vilímek Martin, Matoušková Jana, Matoušková Monika, Umíme si pomáha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928802"/>
            <a:ext cx="6582406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čestné uznání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err="1" smtClean="0"/>
              <a:t>Jandáková</a:t>
            </a:r>
            <a:r>
              <a:rPr lang="cs-CZ" sz="2400" dirty="0" smtClean="0"/>
              <a:t> Eliška, Zemanová Eva</a:t>
            </a:r>
            <a:endParaRPr lang="cs-CZ" sz="2400" dirty="0"/>
          </a:p>
        </p:txBody>
      </p:sp>
      <p:pic>
        <p:nvPicPr>
          <p:cNvPr id="5122" name="Picture 2" descr="C:\Users\HP\Desktop\Výtvarná soutěž - Tříkrálové pomáhání 2019\1 kategorie\čestné uznání I. Jandáková Eliška, Zemanová Eva;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3605" y="1600200"/>
            <a:ext cx="6516790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>
            <a:noAutofit/>
          </a:bodyPr>
          <a:lstStyle/>
          <a:p>
            <a:r>
              <a:rPr lang="cs-CZ" sz="7200" b="1" dirty="0" smtClean="0">
                <a:solidFill>
                  <a:srgbClr val="00B0F0"/>
                </a:solidFill>
              </a:rPr>
              <a:t>II. Kategorie</a:t>
            </a:r>
            <a:br>
              <a:rPr lang="cs-CZ" sz="7200" b="1" dirty="0" smtClean="0">
                <a:solidFill>
                  <a:srgbClr val="00B0F0"/>
                </a:solidFill>
              </a:rPr>
            </a:br>
            <a:r>
              <a:rPr lang="cs-CZ" sz="7200" b="1" dirty="0" smtClean="0">
                <a:solidFill>
                  <a:srgbClr val="00B0F0"/>
                </a:solidFill>
              </a:rPr>
              <a:t/>
            </a:r>
            <a:br>
              <a:rPr lang="cs-CZ" sz="7200" b="1" dirty="0" smtClean="0">
                <a:solidFill>
                  <a:srgbClr val="00B0F0"/>
                </a:solidFill>
              </a:rPr>
            </a:br>
            <a:r>
              <a:rPr lang="cs-CZ" sz="2400" b="1" dirty="0" smtClean="0"/>
              <a:t>7-11 let</a:t>
            </a:r>
            <a:endParaRPr lang="cs-CZ" sz="2400" b="1" dirty="0"/>
          </a:p>
        </p:txBody>
      </p:sp>
    </p:spTree>
  </p:cSld>
  <p:clrMapOvr>
    <a:masterClrMapping/>
  </p:clrMapOvr>
  <p:transition spd="slow" advClick="0" advTm="10000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b="1" dirty="0" smtClean="0"/>
              <a:t>1.místo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 Sedláčková Alžběta, Pastorková Michaela</a:t>
            </a:r>
            <a:br>
              <a:rPr lang="cs-CZ" sz="2400" dirty="0" smtClean="0"/>
            </a:br>
            <a:r>
              <a:rPr lang="cs-CZ" sz="2400" dirty="0" smtClean="0"/>
              <a:t>„Vánoce v dětském domově“</a:t>
            </a:r>
            <a:endParaRPr lang="cs-CZ" sz="2400" dirty="0"/>
          </a:p>
        </p:txBody>
      </p:sp>
      <p:pic>
        <p:nvPicPr>
          <p:cNvPr id="6146" name="Picture 2" descr="C:\Users\HP\Desktop\Výtvarná soutěž - Tříkrálové pomáhání 2019\2 kategorie\1.místo II. Sedláčková Alžběta, Pastorková Michaela; Vánoce v dětském domově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727" y="1600200"/>
            <a:ext cx="6756546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dissolve/>
  </p:transition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119</Words>
  <Application>Microsoft Office PowerPoint</Application>
  <PresentationFormat>Předvádění na obrazovce (4:3)</PresentationFormat>
  <Paragraphs>39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sady Office</vt:lpstr>
      <vt:lpstr>Charita Vlašim</vt:lpstr>
      <vt:lpstr>  I. Kategorie  3-6 let </vt:lpstr>
      <vt:lpstr>1.místo  Moravcová Karolínka  „Na procházce s babi“</vt:lpstr>
      <vt:lpstr>2.místo  Kovaříková Bětuška „Dáváme hračky do dětského domova“</vt:lpstr>
      <vt:lpstr>3.místo Klíma Jan</vt:lpstr>
      <vt:lpstr>čestné uznání   Chlumský Adam, Vilímek Martin,  Matoušková Jana, Matoušková Monika,  „Umíme si pomáhat“</vt:lpstr>
      <vt:lpstr>čestné uznání Jandáková Eliška, Zemanová Eva</vt:lpstr>
      <vt:lpstr>II. Kategorie  7-11 let</vt:lpstr>
      <vt:lpstr>1.místo  Sedláčková Alžběta, Pastorková Michaela „Vánoce v dětském domově“</vt:lpstr>
      <vt:lpstr>1.místo  Trochtová Markéta, Šmídová Terezka  „Každá pomocná ruka dobrá“ </vt:lpstr>
      <vt:lpstr>2. místo Šandová Tereza „Koncert pro nemocné“</vt:lpstr>
      <vt:lpstr>3.místo Kovaříková Anežka, „Nakupujeme  v charitním obchůdku“</vt:lpstr>
      <vt:lpstr>čestné uznání Lukášová Blanka  „Tři králové“</vt:lpstr>
      <vt:lpstr>Snímek 14</vt:lpstr>
      <vt:lpstr>III. Kategorie  12-15 let</vt:lpstr>
      <vt:lpstr>1.místo  Pajková Kristýna;  „Darujeme oblečení na charitu“</vt:lpstr>
      <vt:lpstr>Snímek 17</vt:lpstr>
      <vt:lpstr>3. místo  Naňáková Natálie, Birhanzlová Victorie  „Vybarvíme tmu“</vt:lpstr>
      <vt:lpstr>IV. Kategorie  lidé s mentálním postižením</vt:lpstr>
      <vt:lpstr>1. Místo Houzimová Šárka</vt:lpstr>
      <vt:lpstr>2. Místo Moudrá Veronika</vt:lpstr>
      <vt:lpstr>3. místo  Křížová Anna</vt:lpstr>
      <vt:lpstr>Cena ředitelky  Charity Vlašim</vt:lpstr>
      <vt:lpstr>Snímek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Charita Vlašim</dc:title>
  <dc:creator>HP</dc:creator>
  <cp:lastModifiedBy>Farní Charita</cp:lastModifiedBy>
  <cp:revision>22</cp:revision>
  <dcterms:created xsi:type="dcterms:W3CDTF">2019-12-06T16:34:57Z</dcterms:created>
  <dcterms:modified xsi:type="dcterms:W3CDTF">2019-12-11T07:20:32Z</dcterms:modified>
</cp:coreProperties>
</file>